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62" r:id="rId3"/>
    <p:sldId id="263" r:id="rId4"/>
    <p:sldId id="264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381000" y="990600"/>
            <a:ext cx="762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</a:endParaRP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62000" y="1371600"/>
            <a:ext cx="7696200" cy="2057400"/>
          </a:xfrm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3584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765550"/>
            <a:ext cx="76962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>
                <a:latin typeface="Arial" charset="0"/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35845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b="1"/>
            </a:lvl1pPr>
          </a:lstStyle>
          <a:p>
            <a:fld id="{A447E39A-D96C-4D1F-B7A5-E1D0719A45E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grpSp>
        <p:nvGrpSpPr>
          <p:cNvPr id="35848" name="Group 8"/>
          <p:cNvGrpSpPr>
            <a:grpSpLocks/>
          </p:cNvGrpSpPr>
          <p:nvPr/>
        </p:nvGrpSpPr>
        <p:grpSpPr bwMode="auto">
          <a:xfrm>
            <a:off x="381000" y="304800"/>
            <a:ext cx="8391525" cy="5791200"/>
            <a:chOff x="240" y="192"/>
            <a:chExt cx="5286" cy="3648"/>
          </a:xfrm>
        </p:grpSpPr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35852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35853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5854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348986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5D6495-CD10-4B97-9EBE-633EA98FE5D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79106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9CE4F8-9999-4528-85BE-0E8E462400E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4218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6864E6-FBEF-4D73-9C98-C860B4A596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10543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DAAAAD-ECD3-4CFA-AC35-5CB1CA2ED2C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0005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F4E637-7945-4701-A0E3-1E978E3EA08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904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467063-3505-4AF5-A2E5-AF523ED4B2F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46214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FE87CD-4AB2-4436-A1AF-4803440B8FD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35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22EF72-CC9F-47BB-9F64-40AE4ADC744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56639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C792E0-82C6-488E-9FDD-3D9BFB67263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98274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6308A7-F7B1-461F-97AA-E6213D34274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1386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28800"/>
            <a:ext cx="8229600" cy="430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89D3F37-46F5-41AB-B2D7-2887699FA709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grpSp>
        <p:nvGrpSpPr>
          <p:cNvPr id="34823" name="Group 7"/>
          <p:cNvGrpSpPr>
            <a:grpSpLocks/>
          </p:cNvGrpSpPr>
          <p:nvPr/>
        </p:nvGrpSpPr>
        <p:grpSpPr bwMode="auto">
          <a:xfrm>
            <a:off x="279400" y="152400"/>
            <a:ext cx="8686800" cy="1600200"/>
            <a:chOff x="176" y="96"/>
            <a:chExt cx="5472" cy="1008"/>
          </a:xfrm>
        </p:grpSpPr>
        <p:sp>
          <p:nvSpPr>
            <p:cNvPr id="34824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4825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34826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34827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34828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44693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9pPr>
    </p:titleStyle>
    <p:bodyStyle>
      <a:lvl1pPr marL="469900" indent="-469900" algn="l" rtl="0" fontAlgn="base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377950" indent="-468313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400">
          <a:solidFill>
            <a:schemeClr val="tx1"/>
          </a:solidFill>
          <a:latin typeface="+mn-lt"/>
          <a:cs typeface="+mn-cs"/>
        </a:defRPr>
      </a:lvl3pPr>
      <a:lvl4pPr marL="1827213" indent="-4381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2971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chemeClr val="accent2"/>
                </a:solidFill>
              </a:rPr>
              <a:t>Me </a:t>
            </a:r>
            <a:r>
              <a:rPr lang="en-US" sz="3600" dirty="0" err="1" smtClean="0">
                <a:solidFill>
                  <a:schemeClr val="accent2"/>
                </a:solidFill>
              </a:rPr>
              <a:t>llamo</a:t>
            </a:r>
            <a:r>
              <a:rPr lang="en-US" sz="3600" dirty="0" smtClean="0">
                <a:solidFill>
                  <a:schemeClr val="accent2"/>
                </a:solidFill>
              </a:rPr>
              <a:t> _________ ___ 	</a:t>
            </a:r>
            <a:r>
              <a:rPr lang="en-US" sz="3600" dirty="0" err="1" smtClean="0">
                <a:solidFill>
                  <a:schemeClr val="accent2"/>
                </a:solidFill>
              </a:rPr>
              <a:t>Clase</a:t>
            </a:r>
            <a:r>
              <a:rPr lang="en-US" sz="3600" dirty="0" smtClean="0">
                <a:solidFill>
                  <a:schemeClr val="accent2"/>
                </a:solidFill>
              </a:rPr>
              <a:t> 701</a:t>
            </a:r>
            <a:br>
              <a:rPr lang="en-US" sz="3600" dirty="0" smtClean="0">
                <a:solidFill>
                  <a:schemeClr val="accent2"/>
                </a:solidFill>
              </a:rPr>
            </a:br>
            <a:r>
              <a:rPr lang="en-US" sz="3600" dirty="0" smtClean="0">
                <a:solidFill>
                  <a:schemeClr val="accent2"/>
                </a:solidFill>
              </a:rPr>
              <a:t>La </a:t>
            </a:r>
            <a:r>
              <a:rPr lang="en-US" sz="3600" dirty="0" err="1" smtClean="0">
                <a:solidFill>
                  <a:schemeClr val="accent2"/>
                </a:solidFill>
              </a:rPr>
              <a:t>fecha</a:t>
            </a:r>
            <a:r>
              <a:rPr lang="en-US" sz="3600" dirty="0" smtClean="0">
                <a:solidFill>
                  <a:schemeClr val="accent2"/>
                </a:solidFill>
              </a:rPr>
              <a:t> </a:t>
            </a:r>
            <a:r>
              <a:rPr lang="en-US" sz="3600" dirty="0" err="1" smtClean="0">
                <a:solidFill>
                  <a:schemeClr val="accent2"/>
                </a:solidFill>
              </a:rPr>
              <a:t>es</a:t>
            </a:r>
            <a:r>
              <a:rPr lang="en-US" sz="3600" dirty="0" smtClean="0">
                <a:solidFill>
                  <a:schemeClr val="accent2"/>
                </a:solidFill>
              </a:rPr>
              <a:t> el </a:t>
            </a:r>
            <a:r>
              <a:rPr lang="en-US" sz="3600" dirty="0" err="1" smtClean="0">
                <a:solidFill>
                  <a:schemeClr val="accent2"/>
                </a:solidFill>
              </a:rPr>
              <a:t>primero</a:t>
            </a:r>
            <a:r>
              <a:rPr lang="en-US" sz="3600" dirty="0" smtClean="0">
                <a:solidFill>
                  <a:schemeClr val="accent2"/>
                </a:solidFill>
              </a:rPr>
              <a:t> de </a:t>
            </a:r>
            <a:r>
              <a:rPr lang="en-US" sz="3600" dirty="0" err="1" smtClean="0">
                <a:solidFill>
                  <a:schemeClr val="accent2"/>
                </a:solidFill>
              </a:rPr>
              <a:t>octubre</a:t>
            </a:r>
            <a:r>
              <a:rPr lang="en-US" sz="3600" dirty="0" smtClean="0">
                <a:solidFill>
                  <a:schemeClr val="accent2"/>
                </a:solidFill>
              </a:rPr>
              <a:t> del 2013</a:t>
            </a:r>
            <a:endParaRPr lang="en-US" sz="3600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752600"/>
            <a:ext cx="9144000" cy="4717473"/>
          </a:xfrm>
        </p:spPr>
        <p:txBody>
          <a:bodyPr/>
          <a:lstStyle/>
          <a:p>
            <a:pPr marL="0" indent="0">
              <a:buNone/>
            </a:pPr>
            <a:r>
              <a:rPr lang="es-ES_tradnl" sz="2800" dirty="0" err="1" smtClean="0">
                <a:solidFill>
                  <a:srgbClr val="FF0000"/>
                </a:solidFill>
              </a:rPr>
              <a:t>Proposito</a:t>
            </a:r>
            <a:r>
              <a:rPr lang="es-ES_tradnl" sz="2800" dirty="0" smtClean="0">
                <a:solidFill>
                  <a:srgbClr val="FF0000"/>
                </a:solidFill>
              </a:rPr>
              <a:t> # 6:</a:t>
            </a:r>
            <a:r>
              <a:rPr lang="es-ES_tradnl" sz="2800" dirty="0" smtClean="0"/>
              <a:t> ¿Cómo continuamos el repaso para la prueba 1?</a:t>
            </a:r>
          </a:p>
          <a:p>
            <a:pPr marL="0" indent="0">
              <a:buNone/>
            </a:pPr>
            <a:r>
              <a:rPr lang="es-ES_tradnl" sz="2800" dirty="0" smtClean="0">
                <a:solidFill>
                  <a:srgbClr val="FF0000"/>
                </a:solidFill>
              </a:rPr>
              <a:t>Actividad Inicial:</a:t>
            </a:r>
            <a:r>
              <a:rPr lang="es-ES_tradnl" sz="2800" dirty="0" smtClean="0"/>
              <a:t>    </a:t>
            </a:r>
            <a:r>
              <a:rPr lang="es-ES" sz="2800" dirty="0" smtClean="0"/>
              <a:t>Copia y completa: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2800" dirty="0" smtClean="0"/>
              <a:t>Loren ________ una alumna en TRCS.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2800" dirty="0" smtClean="0"/>
              <a:t>Yo no _______ atlética.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2800" dirty="0" err="1" smtClean="0"/>
              <a:t>Ali</a:t>
            </a:r>
            <a:r>
              <a:rPr lang="es-ES" sz="2800" dirty="0" smtClean="0"/>
              <a:t> y Max ________ amigos.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2800" dirty="0" smtClean="0"/>
              <a:t>¿Tú __________ un alumno bueno?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2800" dirty="0" err="1" smtClean="0"/>
              <a:t>Luc</a:t>
            </a:r>
            <a:r>
              <a:rPr lang="es-ES" sz="2800" dirty="0" smtClean="0"/>
              <a:t> _________ moreno.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2800" dirty="0" smtClean="0"/>
              <a:t>Jared y Tyler _________ serios.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2800" dirty="0" smtClean="0"/>
              <a:t>Mis amigos y yo _________ estudiosos.</a:t>
            </a:r>
          </a:p>
        </p:txBody>
      </p:sp>
    </p:spTree>
    <p:extLst>
      <p:ext uri="{BB962C8B-B14F-4D97-AF65-F5344CB8AC3E}">
        <p14:creationId xmlns:p14="http://schemas.microsoft.com/office/powerpoint/2010/main" val="2056520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 err="1" smtClean="0">
                <a:solidFill>
                  <a:srgbClr val="FF0000"/>
                </a:solidFill>
              </a:rPr>
              <a:t>Practica</a:t>
            </a:r>
            <a:endParaRPr lang="en-US" sz="54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_tradnl" sz="4000" b="1" dirty="0" smtClean="0">
                <a:solidFill>
                  <a:srgbClr val="0000FF"/>
                </a:solidFill>
              </a:rPr>
              <a:t>A.</a:t>
            </a:r>
            <a:r>
              <a:rPr lang="es-ES_tradnl" sz="4000" b="1" dirty="0" smtClean="0"/>
              <a:t> </a:t>
            </a:r>
            <a:r>
              <a:rPr lang="es-ES_tradnl" sz="4000" dirty="0" smtClean="0"/>
              <a:t>Copia y responde: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4000" dirty="0" smtClean="0"/>
              <a:t>¿Quién eres?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4000" dirty="0" smtClean="0"/>
              <a:t>¿Eres norteamericano?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4000" dirty="0" smtClean="0"/>
              <a:t>¿De qué nacionalidad eres? 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4000" dirty="0" smtClean="0"/>
              <a:t>¿De dónde eres?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4000" dirty="0" smtClean="0"/>
              <a:t>¿Eres gracioso(a) o serio(a)?</a:t>
            </a:r>
            <a:endParaRPr lang="es-ES_tradnl" sz="4000" dirty="0"/>
          </a:p>
        </p:txBody>
      </p:sp>
    </p:spTree>
    <p:extLst>
      <p:ext uri="{BB962C8B-B14F-4D97-AF65-F5344CB8AC3E}">
        <p14:creationId xmlns:p14="http://schemas.microsoft.com/office/powerpoint/2010/main" val="2907610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1042555"/>
            <a:ext cx="9144000" cy="5282045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s-ES_tradnl" altLang="en-US" sz="3600" b="1" dirty="0" smtClean="0">
                <a:solidFill>
                  <a:srgbClr val="0000FF"/>
                </a:solidFill>
              </a:rPr>
              <a:t>B. </a:t>
            </a:r>
            <a:r>
              <a:rPr lang="es-ES_tradnl" altLang="en-US" sz="3600" i="1" dirty="0" smtClean="0"/>
              <a:t>Copia y completa con una palabra correcta:</a:t>
            </a:r>
          </a:p>
          <a:p>
            <a:pPr marL="609600" indent="-609600">
              <a:buFontTx/>
              <a:buNone/>
            </a:pPr>
            <a:r>
              <a:rPr lang="es-ES_tradnl" altLang="en-US" sz="3600" dirty="0" smtClean="0"/>
              <a:t>	Carlos (1.)_____ Teresa (2.)______ alumnos en (3.)_______ escuela (4.)___________ en Lima, (5.)_______ capital de Perú.  Ellos son (6.)_______ muy buenos. (7.)________ clase de español (8.)________ muy interesante y (9.)________ profesora (10.) ________ español es simpática. Carlos y Teresa (11.) _________ alumnos y amigos.                 </a:t>
            </a:r>
          </a:p>
          <a:p>
            <a:pPr marL="609600" indent="-609600"/>
            <a:endParaRPr lang="es-ES_tradnl" altLang="en-US" sz="3600" dirty="0"/>
          </a:p>
        </p:txBody>
      </p:sp>
    </p:spTree>
    <p:extLst>
      <p:ext uri="{BB962C8B-B14F-4D97-AF65-F5344CB8AC3E}">
        <p14:creationId xmlns:p14="http://schemas.microsoft.com/office/powerpoint/2010/main" val="104956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6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</a:t>
            </a:r>
            <a:r>
              <a:rPr lang="en-US" u="sng" dirty="0" err="1" smtClean="0"/>
              <a:t>Vocabulario</a:t>
            </a:r>
            <a:r>
              <a:rPr lang="en-US" u="sng" dirty="0" smtClean="0"/>
              <a:t> 2</a:t>
            </a:r>
            <a:r>
              <a:rPr lang="en-US" dirty="0" smtClean="0"/>
              <a:t> (p. 1.5-1.6)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4021353"/>
      </p:ext>
    </p:extLst>
  </p:cSld>
  <p:clrMapOvr>
    <a:masterClrMapping/>
  </p:clrMapOvr>
</p:sld>
</file>

<file path=ppt/theme/theme1.xml><?xml version="1.0" encoding="utf-8"?>
<a:theme xmlns:a="http://schemas.openxmlformats.org/drawingml/2006/main" name="Quadrant">
  <a:themeElements>
    <a:clrScheme name="Quadrant 4">
      <a:dk1>
        <a:srgbClr val="000000"/>
      </a:dk1>
      <a:lt1>
        <a:srgbClr val="FFFFFF"/>
      </a:lt1>
      <a:dk2>
        <a:srgbClr val="000000"/>
      </a:dk2>
      <a:lt2>
        <a:srgbClr val="CC0000"/>
      </a:lt2>
      <a:accent1>
        <a:srgbClr val="FFCC00"/>
      </a:accent1>
      <a:accent2>
        <a:srgbClr val="3366CC"/>
      </a:accent2>
      <a:accent3>
        <a:srgbClr val="FFFFFF"/>
      </a:accent3>
      <a:accent4>
        <a:srgbClr val="000000"/>
      </a:accent4>
      <a:accent5>
        <a:srgbClr val="FFE2AA"/>
      </a:accent5>
      <a:accent6>
        <a:srgbClr val="2D5CB9"/>
      </a:accent6>
      <a:hlink>
        <a:srgbClr val="666699"/>
      </a:hlink>
      <a:folHlink>
        <a:srgbClr val="C0C0C0"/>
      </a:folHlink>
    </a:clrScheme>
    <a:fontScheme name="Quadrant">
      <a:majorFont>
        <a:latin typeface="Times New Roman"/>
        <a:ea typeface=""/>
        <a:cs typeface="Arial"/>
      </a:majorFont>
      <a:minorFont>
        <a:latin typeface="Times New Roman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123</Words>
  <Application>Microsoft Office PowerPoint</Application>
  <PresentationFormat>On-screen Show (4:3)</PresentationFormat>
  <Paragraphs>21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Quadrant</vt:lpstr>
      <vt:lpstr>Me llamo _________ ___  Clase 701 La fecha es el primero de octubre del 2013</vt:lpstr>
      <vt:lpstr>Practica</vt:lpstr>
      <vt:lpstr>PowerPoint Presentation</vt:lpstr>
      <vt:lpstr>Tarea # 6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___  Clase 701 La fecha es el primero de octubre del 2013</dc:title>
  <dc:creator>Helen Zumaeta</dc:creator>
  <cp:lastModifiedBy>Helen Zumaeta</cp:lastModifiedBy>
  <cp:revision>7</cp:revision>
  <dcterms:created xsi:type="dcterms:W3CDTF">2013-10-01T13:04:39Z</dcterms:created>
  <dcterms:modified xsi:type="dcterms:W3CDTF">2013-10-01T17:11:01Z</dcterms:modified>
</cp:coreProperties>
</file>